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3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6" r:id="rId2"/>
    <p:sldId id="277" r:id="rId3"/>
    <p:sldId id="279" r:id="rId4"/>
    <p:sldId id="278" r:id="rId5"/>
    <p:sldId id="280" r:id="rId6"/>
    <p:sldId id="281" r:id="rId7"/>
    <p:sldId id="282" r:id="rId8"/>
    <p:sldId id="285" r:id="rId9"/>
    <p:sldId id="286" r:id="rId10"/>
    <p:sldId id="284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83" r:id="rId20"/>
    <p:sldId id="287" r:id="rId21"/>
    <p:sldId id="288" r:id="rId22"/>
    <p:sldId id="289" r:id="rId23"/>
    <p:sldId id="29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A519B72-27C4-46FE-B917-E69FEFE43805}">
          <p14:sldIdLst>
            <p14:sldId id="276"/>
            <p14:sldId id="277"/>
            <p14:sldId id="279"/>
            <p14:sldId id="278"/>
            <p14:sldId id="280"/>
            <p14:sldId id="281"/>
            <p14:sldId id="282"/>
            <p14:sldId id="285"/>
            <p14:sldId id="286"/>
          </p14:sldIdLst>
        </p14:section>
        <p14:section name="Раздел оглавления" id="{E938035C-6768-4A97-AC7D-04F3078C391B}">
          <p14:sldIdLst/>
        </p14:section>
        <p14:section name="Раздел 1" id="{18FABE6D-D066-494C-8709-696AC668A84F}">
          <p14:sldIdLst>
            <p14:sldId id="284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83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3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Sheet1!$B$7</c:f>
              <c:strCache>
                <c:ptCount val="1"/>
                <c:pt idx="0">
                  <c:v>Las Vegas, Nevada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D9-4323-9A77-3D233269CF54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D9-4323-9A77-3D233269CF54}"/>
              </c:ext>
            </c:extLst>
          </c:dPt>
          <c:dLbls>
            <c:dLbl>
              <c:idx val="0"/>
              <c:layout>
                <c:manualLayout>
                  <c:x val="-0.14135793010765807"/>
                  <c:y val="1.255882761770487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285809650870117"/>
                      <c:h val="0.431396572608669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1D9-4323-9A77-3D233269CF5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640893861509439"/>
                      <c:h val="0.338500565936575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1D9-4323-9A77-3D233269CF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(Sheet1!$I$7,Sheet1!$O$7)</c:f>
              <c:numCache>
                <c:formatCode>General</c:formatCode>
                <c:ptCount val="2"/>
                <c:pt idx="0" formatCode="0">
                  <c:v>16200</c:v>
                </c:pt>
                <c:pt idx="1">
                  <c:v>137759.74285714285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D9-4323-9A77-3D233269CF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Sheet1!$B$6</c:f>
              <c:strCache>
                <c:ptCount val="1"/>
                <c:pt idx="0">
                  <c:v>Indianapolis, Indiana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3E-4FB2-A4DC-234CB3E981DC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3E-4FB2-A4DC-234CB3E981D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632532278685531"/>
                      <c:h val="0.36737753276270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73E-4FB2-A4DC-234CB3E981D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879167427680288"/>
                      <c:h val="0.469042358096470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73E-4FB2-A4DC-234CB3E981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(Sheet1!$I$6,Sheet1!$O$6)</c:f>
              <c:numCache>
                <c:formatCode>General</c:formatCode>
                <c:ptCount val="2"/>
                <c:pt idx="0" formatCode="0">
                  <c:v>28294</c:v>
                </c:pt>
                <c:pt idx="1">
                  <c:v>62040.771428571432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3E-4FB2-A4DC-234CB3E98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Sheet1!$B$2</c:f>
              <c:strCache>
                <c:ptCount val="1"/>
                <c:pt idx="0">
                  <c:v>Birmingham, Alabama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64-4775-AAAB-9C13C369BEF8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64-4775-AAAB-9C13C369BEF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89613545382327"/>
                      <c:h val="0.264686300921263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C64-4775-AAAB-9C13C369BEF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5294864405987634"/>
                      <c:h val="0.3385279252114703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C64-4775-AAAB-9C13C369BE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(Sheet1!$I$2,Sheet1!$O$2)</c:f>
              <c:numCache>
                <c:formatCode>General</c:formatCode>
                <c:ptCount val="2"/>
                <c:pt idx="0" formatCode="0">
                  <c:v>20536</c:v>
                </c:pt>
                <c:pt idx="1">
                  <c:v>26675.542857142857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64-4775-AAAB-9C13C369BEF8}"/>
            </c:ext>
          </c:extLst>
        </c:ser>
        <c:ser>
          <c:idx val="1"/>
          <c:order val="1"/>
          <c:tx>
            <c:strRef>
              <c:f>Sheet1!$B$3</c:f>
              <c:strCache>
                <c:ptCount val="1"/>
                <c:pt idx="0">
                  <c:v>Cincinnati, Ohio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(Sheet1!$I$3,Sheet1!$O$3)</c:f>
              <c:numCache>
                <c:formatCode>General</c:formatCode>
                <c:ptCount val="2"/>
                <c:pt idx="0" formatCode="0">
                  <c:v>17700</c:v>
                </c:pt>
                <c:pt idx="1">
                  <c:v>57907.721428571429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C64-4775-AAAB-9C13C369BEF8}"/>
            </c:ext>
          </c:extLst>
        </c:ser>
        <c:ser>
          <c:idx val="2"/>
          <c:order val="2"/>
          <c:tx>
            <c:strRef>
              <c:f>Sheet1!$B$4</c:f>
              <c:strCache>
                <c:ptCount val="1"/>
                <c:pt idx="0">
                  <c:v>Cleveland, Ohio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(Sheet1!$I$4,Sheet1!$O$4)</c:f>
              <c:numCache>
                <c:formatCode>General</c:formatCode>
                <c:ptCount val="2"/>
                <c:pt idx="0" formatCode="0">
                  <c:v>14700</c:v>
                </c:pt>
                <c:pt idx="1">
                  <c:v>53655.207142857151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64-4775-AAAB-9C13C369BEF8}"/>
            </c:ext>
          </c:extLst>
        </c:ser>
        <c:ser>
          <c:idx val="3"/>
          <c:order val="3"/>
          <c:tx>
            <c:strRef>
              <c:f>Sheet1!$B$5</c:f>
              <c:strCache>
                <c:ptCount val="1"/>
                <c:pt idx="0">
                  <c:v>Columbus, Ohio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(Sheet1!$I$5,Sheet1!$O$5)</c:f>
              <c:numCache>
                <c:formatCode>General</c:formatCode>
                <c:ptCount val="2"/>
                <c:pt idx="0" formatCode="0">
                  <c:v>27000</c:v>
                </c:pt>
                <c:pt idx="1">
                  <c:v>54095.021428571432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C64-4775-AAAB-9C13C369BEF8}"/>
            </c:ext>
          </c:extLst>
        </c:ser>
        <c:ser>
          <c:idx val="4"/>
          <c:order val="4"/>
          <c:tx>
            <c:strRef>
              <c:f>Sheet1!$B$6</c:f>
              <c:strCache>
                <c:ptCount val="1"/>
                <c:pt idx="0">
                  <c:v>Indianapolis, Indiana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(Sheet1!$I$6,Sheet1!$O$6)</c:f>
              <c:numCache>
                <c:formatCode>General</c:formatCode>
                <c:ptCount val="2"/>
                <c:pt idx="0" formatCode="0">
                  <c:v>28294</c:v>
                </c:pt>
                <c:pt idx="1">
                  <c:v>62040.771428571432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CC64-4775-AAAB-9C13C369BEF8}"/>
            </c:ext>
          </c:extLst>
        </c:ser>
        <c:ser>
          <c:idx val="5"/>
          <c:order val="5"/>
          <c:tx>
            <c:strRef>
              <c:f>Sheet1!$B$7</c:f>
              <c:strCache>
                <c:ptCount val="1"/>
                <c:pt idx="0">
                  <c:v>Las Vegas, Nevada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(Sheet1!$I$7,Sheet1!$O$7)</c:f>
              <c:numCache>
                <c:formatCode>General</c:formatCode>
                <c:ptCount val="2"/>
                <c:pt idx="0" formatCode="0">
                  <c:v>16200</c:v>
                </c:pt>
                <c:pt idx="1">
                  <c:v>137759.74285714285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CC64-4775-AAAB-9C13C369BEF8}"/>
            </c:ext>
          </c:extLst>
        </c:ser>
        <c:ser>
          <c:idx val="6"/>
          <c:order val="6"/>
          <c:tx>
            <c:strRef>
              <c:f>Sheet1!$B$8</c:f>
              <c:strCache>
                <c:ptCount val="1"/>
                <c:pt idx="0">
                  <c:v>Miami, Florida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(Sheet1!$I$8,Sheet1!$O$8)</c:f>
              <c:numCache>
                <c:formatCode>General</c:formatCode>
                <c:ptCount val="2"/>
                <c:pt idx="0" formatCode="0">
                  <c:v>13800</c:v>
                </c:pt>
                <c:pt idx="1">
                  <c:v>162002.62142857144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CC64-4775-AAAB-9C13C369BEF8}"/>
            </c:ext>
          </c:extLst>
        </c:ser>
        <c:ser>
          <c:idx val="7"/>
          <c:order val="7"/>
          <c:tx>
            <c:strRef>
              <c:f>Sheet1!$B$9</c:f>
              <c:strCache>
                <c:ptCount val="1"/>
                <c:pt idx="0">
                  <c:v>Portland, Oregon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4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6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(Sheet1!$I$9,Sheet1!$O$9)</c:f>
              <c:numCache>
                <c:formatCode>General</c:formatCode>
                <c:ptCount val="2"/>
                <c:pt idx="0" formatCode="0">
                  <c:v>15453</c:v>
                </c:pt>
                <c:pt idx="1">
                  <c:v>72193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7-CC64-4775-AAAB-9C13C369BE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Sheet1!$B$9</c:f>
              <c:strCache>
                <c:ptCount val="1"/>
                <c:pt idx="0">
                  <c:v>Portland, Oregon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EC-49DA-9234-CB98C6450F9F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EC-49DA-9234-CB98C6450F9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6514423076923078"/>
                      <c:h val="0.424598270514782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4EC-49DA-9234-CB98C6450F9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6180020659049179"/>
                      <c:h val="0.418649356013922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4EC-49DA-9234-CB98C6450F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(Sheet1!$I$9,Sheet1!$O$9)</c:f>
              <c:numCache>
                <c:formatCode>General</c:formatCode>
                <c:ptCount val="2"/>
                <c:pt idx="0" formatCode="0">
                  <c:v>15453</c:v>
                </c:pt>
                <c:pt idx="1">
                  <c:v>72193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EC-49DA-9234-CB98C6450F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Sheet1!$B$4</c:f>
              <c:strCache>
                <c:ptCount val="1"/>
                <c:pt idx="0">
                  <c:v>Cleveland, Ohio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4C-4F70-A6F0-9CD8AC810C12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4C-4F70-A6F0-9CD8AC810C12}"/>
              </c:ext>
            </c:extLst>
          </c:dPt>
          <c:dLbls>
            <c:dLbl>
              <c:idx val="0"/>
              <c:layout>
                <c:manualLayout>
                  <c:x val="-0.14162381992506423"/>
                  <c:y val="0.155600331706858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298429708376843"/>
                      <c:h val="0.3608474672343320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94C-4F70-A6F0-9CD8AC810C1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023189279623275"/>
                      <c:h val="0.434944167679604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94C-4F70-A6F0-9CD8AC810C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(Sheet1!$I$4,Sheet1!$O$4)</c:f>
              <c:numCache>
                <c:formatCode>General</c:formatCode>
                <c:ptCount val="2"/>
                <c:pt idx="0" formatCode="0">
                  <c:v>14700</c:v>
                </c:pt>
                <c:pt idx="1">
                  <c:v>53655.207142857151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4C-4F70-A6F0-9CD8AC810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Sheet1!$B$5</c:f>
              <c:strCache>
                <c:ptCount val="1"/>
                <c:pt idx="0">
                  <c:v>Columbus, Ohio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AC-43F3-866B-C787200C0AC9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AC-43F3-866B-C787200C0AC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643352019306499"/>
                      <c:h val="0.532643682643131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2AC-43F3-866B-C787200C0AC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2235872856763799"/>
                      <c:h val="0.4311195619647160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2AC-43F3-866B-C787200C0A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(Sheet1!$I$5,Sheet1!$O$5)</c:f>
              <c:numCache>
                <c:formatCode>General</c:formatCode>
                <c:ptCount val="2"/>
                <c:pt idx="0" formatCode="0">
                  <c:v>27000</c:v>
                </c:pt>
                <c:pt idx="1">
                  <c:v>54095.021428571432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AC-43F3-866B-C787200C0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Cincinnati, Ohio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25B-4338-B719-15F930868ABF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25B-4338-B719-15F930868AB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055775147761565"/>
                      <c:h val="0.3152831740848218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25B-4338-B719-15F930868AB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466929234119117"/>
                      <c:h val="0.330477995295131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25B-4338-B719-15F930868A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(Sheet1!$I$3,Sheet1!$O$3)</c:f>
              <c:numCache>
                <c:formatCode>General</c:formatCode>
                <c:ptCount val="2"/>
                <c:pt idx="0" formatCode="0">
                  <c:v>17700</c:v>
                </c:pt>
                <c:pt idx="1">
                  <c:v>57907.721428571429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5B-4338-B719-15F930868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Sheet1!$B$8</c:f>
              <c:strCache>
                <c:ptCount val="1"/>
                <c:pt idx="0">
                  <c:v>Miami, Florida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0-4396-917C-60A2FC12B2D9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0-4396-917C-60A2FC12B2D9}"/>
              </c:ext>
            </c:extLst>
          </c:dPt>
          <c:dLbls>
            <c:dLbl>
              <c:idx val="0"/>
              <c:layout>
                <c:manualLayout>
                  <c:x val="-0.16756919727779243"/>
                  <c:y val="0.167124080838769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1198971525570403"/>
                      <c:h val="0.396448898403538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A60-4396-917C-60A2FC12B2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1754480853400786"/>
                      <c:h val="0.39692549271060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A60-4396-917C-60A2FC12B2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(Sheet1!$I$8,Sheet1!$O$8)</c:f>
              <c:numCache>
                <c:formatCode>General</c:formatCode>
                <c:ptCount val="2"/>
                <c:pt idx="0" formatCode="0">
                  <c:v>13800</c:v>
                </c:pt>
                <c:pt idx="1">
                  <c:v>162002.62142857144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0-4396-917C-60A2FC12B2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51AC7-35B9-4428-98FD-912D6055A2DD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8E195-B8A3-477F-B53B-6E174AC7F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9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18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030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78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84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97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88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83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36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84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17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2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7.xml"/><Relationship Id="rId18" Type="http://schemas.openxmlformats.org/officeDocument/2006/relationships/slide" Target="slide23.xml"/><Relationship Id="rId3" Type="http://schemas.openxmlformats.org/officeDocument/2006/relationships/image" Target="../media/image22.tmp"/><Relationship Id="rId7" Type="http://schemas.openxmlformats.org/officeDocument/2006/relationships/slide" Target="slide5.xml"/><Relationship Id="rId12" Type="http://schemas.openxmlformats.org/officeDocument/2006/relationships/slide" Target="slide8.xml"/><Relationship Id="rId17" Type="http://schemas.openxmlformats.org/officeDocument/2006/relationships/slide" Target="slide3.xml"/><Relationship Id="rId2" Type="http://schemas.openxmlformats.org/officeDocument/2006/relationships/slide" Target="slide11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microsoft.com/office/2007/relationships/hdphoto" Target="../media/hdphoto1.wdp"/><Relationship Id="rId15" Type="http://schemas.openxmlformats.org/officeDocument/2006/relationships/slide" Target="slide19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10.xml"/><Relationship Id="rId14" Type="http://schemas.openxmlformats.org/officeDocument/2006/relationships/chart" Target="../charts/char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7" Type="http://schemas.openxmlformats.org/officeDocument/2006/relationships/slide" Target="slide23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7" Type="http://schemas.openxmlformats.org/officeDocument/2006/relationships/slide" Target="slide23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7" Type="http://schemas.openxmlformats.org/officeDocument/2006/relationships/slide" Target="slide2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7" Type="http://schemas.openxmlformats.org/officeDocument/2006/relationships/slide" Target="slide23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7" Type="http://schemas.openxmlformats.org/officeDocument/2006/relationships/slide" Target="slide23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7" Type="http://schemas.openxmlformats.org/officeDocument/2006/relationships/slide" Target="slide23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5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slide" Target="slide2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5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5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slide" Target="slide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9.xml"/><Relationship Id="rId3" Type="http://schemas.microsoft.com/office/2007/relationships/hdphoto" Target="../media/hdphoto1.wdp"/><Relationship Id="rId7" Type="http://schemas.openxmlformats.org/officeDocument/2006/relationships/slide" Target="slide10.xml"/><Relationship Id="rId12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7.xml"/><Relationship Id="rId5" Type="http://schemas.openxmlformats.org/officeDocument/2006/relationships/slide" Target="slide5.xml"/><Relationship Id="rId15" Type="http://schemas.openxmlformats.org/officeDocument/2006/relationships/slide" Target="slide23.xml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hart" Target="../charts/chart4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slide" Target="slide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slide" Target="slide5.xml"/><Relationship Id="rId15" Type="http://schemas.openxmlformats.org/officeDocument/2006/relationships/chart" Target="../charts/chart6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image" Target="../media/image5.png"/><Relationship Id="rId1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23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hart" Target="../charts/chart7.xml"/><Relationship Id="rId5" Type="http://schemas.openxmlformats.org/officeDocument/2006/relationships/slide" Target="slide5.xml"/><Relationship Id="rId10" Type="http://schemas.openxmlformats.org/officeDocument/2006/relationships/image" Target="../media/image8.png"/><Relationship Id="rId4" Type="http://schemas.openxmlformats.org/officeDocument/2006/relationships/slide" Target="slide4.xml"/><Relationship Id="rId9" Type="http://schemas.openxmlformats.org/officeDocument/2006/relationships/image" Target="../media/image7.png"/><Relationship Id="rId14" Type="http://schemas.openxmlformats.org/officeDocument/2006/relationships/chart" Target="../charts/char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slide" Target="slide5.xml"/><Relationship Id="rId15" Type="http://schemas.openxmlformats.org/officeDocument/2006/relationships/chart" Target="../charts/chart11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10.xml"/><Relationship Id="rId14" Type="http://schemas.openxmlformats.org/officeDocument/2006/relationships/slide" Target="slide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slide" Target="slide5.xml"/><Relationship Id="rId15" Type="http://schemas.openxmlformats.org/officeDocument/2006/relationships/chart" Target="../charts/chart14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13.xml"/><Relationship Id="rId14" Type="http://schemas.openxmlformats.org/officeDocument/2006/relationships/slide" Target="slide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13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slide" Target="slide5.xml"/><Relationship Id="rId15" Type="http://schemas.openxmlformats.org/officeDocument/2006/relationships/chart" Target="../charts/chart17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16.xml"/><Relationship Id="rId14" Type="http://schemas.openxmlformats.org/officeDocument/2006/relationships/slide" Target="slide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slide" Target="slide5.xml"/><Relationship Id="rId15" Type="http://schemas.openxmlformats.org/officeDocument/2006/relationships/chart" Target="../charts/chart20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19.xml"/><Relationship Id="rId14" Type="http://schemas.openxmlformats.org/officeDocument/2006/relationships/slide" Target="slide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64"/>
            <a:ext cx="12192000" cy="689866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3294743"/>
            <a:ext cx="12192000" cy="3563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rthrtgtg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68086" y="3568477"/>
            <a:ext cx="7307943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4800" b="1" dirty="0">
                <a:solidFill>
                  <a:schemeClr val="tx2"/>
                </a:solidFill>
              </a:rPr>
              <a:t>ОБЗОР РЫНКА ФАСТФУД-РЕСТОРАНОВ НЕКОТОРЫХ ГОРОДОВ США ДЛЯ </a:t>
            </a:r>
          </a:p>
          <a:p>
            <a:r>
              <a:rPr lang="ru-RU" sz="4800" b="1" dirty="0">
                <a:solidFill>
                  <a:schemeClr val="tx2"/>
                </a:solidFill>
              </a:rPr>
              <a:t>СТАРТАПА</a:t>
            </a:r>
          </a:p>
        </p:txBody>
      </p:sp>
      <p:sp>
        <p:nvSpPr>
          <p:cNvPr id="7" name="Половина рамки 6"/>
          <p:cNvSpPr/>
          <p:nvPr/>
        </p:nvSpPr>
        <p:spPr>
          <a:xfrm rot="16200000">
            <a:off x="290016" y="6081080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оловина рамки 8"/>
          <p:cNvSpPr/>
          <p:nvPr/>
        </p:nvSpPr>
        <p:spPr>
          <a:xfrm rot="5400000">
            <a:off x="11435170" y="3390797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91048" y="4014088"/>
            <a:ext cx="2553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Columbus,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Cincinnati,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Cleveland,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Las Vegas, Nevada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Miami, Florida.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Indianapolis, Indiana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Birmingham, Alabama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Portland, Oregon</a:t>
            </a:r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 rot="10800000" flipV="1">
            <a:off x="3773715" y="4180114"/>
            <a:ext cx="5413829" cy="2207580"/>
          </a:xfrm>
          <a:prstGeom prst="bentConnector3">
            <a:avLst>
              <a:gd name="adj1" fmla="val 7641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54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50">
            <a:hlinkClick r:id="rId2" action="ppaction://hlinksldjump"/>
            <a:extLst>
              <a:ext uri="{FF2B5EF4-FFF2-40B4-BE49-F238E27FC236}">
                <a16:creationId xmlns:a16="http://schemas.microsoft.com/office/drawing/2014/main" id="{2F477CDE-047B-45AB-84A1-DAA7D4624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58" y="0"/>
            <a:ext cx="8025827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8F7799-1706-4BDE-8AFE-E82EF02EE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11" name="Прямоугольник 10">
            <a:hlinkClick r:id="rId6" action="ppaction://hlinksldjump"/>
            <a:extLst>
              <a:ext uri="{FF2B5EF4-FFF2-40B4-BE49-F238E27FC236}">
                <a16:creationId xmlns:a16="http://schemas.microsoft.com/office/drawing/2014/main" id="{40AF9FF6-EAE1-4B08-89A5-F7BB20DD5B8F}"/>
              </a:ext>
            </a:extLst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Прямоугольник 11">
            <a:hlinkClick r:id="rId7" action="ppaction://hlinksldjump"/>
            <a:extLst>
              <a:ext uri="{FF2B5EF4-FFF2-40B4-BE49-F238E27FC236}">
                <a16:creationId xmlns:a16="http://schemas.microsoft.com/office/drawing/2014/main" id="{5F41EB76-7298-4F30-AE65-E1863A520F41}"/>
              </a:ext>
            </a:extLst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Прямоугольник 12">
            <a:hlinkClick r:id="rId8" action="ppaction://hlinksldjump"/>
            <a:extLst>
              <a:ext uri="{FF2B5EF4-FFF2-40B4-BE49-F238E27FC236}">
                <a16:creationId xmlns:a16="http://schemas.microsoft.com/office/drawing/2014/main" id="{FE7B628B-E234-4DE5-A8F7-178411BC589C}"/>
              </a:ext>
            </a:extLst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F225BB2D-F62A-4972-90D1-33C5928A123F}"/>
              </a:ext>
            </a:extLst>
          </p:cNvPr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8C3AB-F3C2-4623-B3CF-26AF1A0A826E}"/>
              </a:ext>
            </a:extLst>
          </p:cNvPr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49461-7424-411B-8A5B-D8C36BA5BFD7}"/>
              </a:ext>
            </a:extLst>
          </p:cNvPr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7" name="Соединительная линия уступом 9">
            <a:extLst>
              <a:ext uri="{FF2B5EF4-FFF2-40B4-BE49-F238E27FC236}">
                <a16:creationId xmlns:a16="http://schemas.microsoft.com/office/drawing/2014/main" id="{E10FC784-E746-40FF-B788-E9C4BC6871AD}"/>
              </a:ext>
            </a:extLst>
          </p:cNvPr>
          <p:cNvCxnSpPr>
            <a:stCxn id="14" idx="1"/>
            <a:endCxn id="20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0">
            <a:extLst>
              <a:ext uri="{FF2B5EF4-FFF2-40B4-BE49-F238E27FC236}">
                <a16:creationId xmlns:a16="http://schemas.microsoft.com/office/drawing/2014/main" id="{CB666739-DAB9-4271-B7B8-4DEAB08D2BDC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1">
            <a:extLst>
              <a:ext uri="{FF2B5EF4-FFF2-40B4-BE49-F238E27FC236}">
                <a16:creationId xmlns:a16="http://schemas.microsoft.com/office/drawing/2014/main" id="{9F68A7D1-3BB3-4B18-ABFE-CD795CC84722}"/>
              </a:ext>
            </a:extLst>
          </p:cNvPr>
          <p:cNvCxnSpPr>
            <a:stCxn id="15" idx="1"/>
            <a:endCxn id="22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20F91FB-7C91-42F7-8746-C787BAA600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4A8CD3-C12A-4AC1-8BDE-C5377BCB6D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DEBDC3-F59A-467E-820F-C81BBA5A6E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C7C0AD7-8B6C-4DD1-B177-859E45145B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40AEAE-4423-47FE-ABB7-366D5A6360B0}"/>
              </a:ext>
            </a:extLst>
          </p:cNvPr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25" name="Соединительная линия уступом 17">
            <a:extLst>
              <a:ext uri="{FF2B5EF4-FFF2-40B4-BE49-F238E27FC236}">
                <a16:creationId xmlns:a16="http://schemas.microsoft.com/office/drawing/2014/main" id="{980978F9-2786-40FF-A01B-2C52773A9DE4}"/>
              </a:ext>
            </a:extLst>
          </p:cNvPr>
          <p:cNvCxnSpPr>
            <a:stCxn id="24" idx="3"/>
            <a:endCxn id="23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B46590C-660B-476C-ACA4-72B77ED58D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D37168-4B4E-4DE5-AC09-DE172C54A30F}"/>
              </a:ext>
            </a:extLst>
          </p:cNvPr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8" name="Соединительная линия уступом 20">
            <a:extLst>
              <a:ext uri="{FF2B5EF4-FFF2-40B4-BE49-F238E27FC236}">
                <a16:creationId xmlns:a16="http://schemas.microsoft.com/office/drawing/2014/main" id="{0A8797D2-49AD-464B-ACBE-EC4E583AC990}"/>
              </a:ext>
            </a:extLst>
          </p:cNvPr>
          <p:cNvCxnSpPr>
            <a:stCxn id="27" idx="1"/>
            <a:endCxn id="26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hlinkClick r:id="rId11" action="ppaction://hlinksldjump"/>
            <a:extLst>
              <a:ext uri="{FF2B5EF4-FFF2-40B4-BE49-F238E27FC236}">
                <a16:creationId xmlns:a16="http://schemas.microsoft.com/office/drawing/2014/main" id="{5BD1AEA4-94CA-4829-8920-D75B72BB1239}"/>
              </a:ext>
            </a:extLst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018DCB6-8503-4681-960B-AD56793AB3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A5B350-27C8-402E-8132-3E6EE28476F2}"/>
              </a:ext>
            </a:extLst>
          </p:cNvPr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32" name="Соединительная линия уступом 24">
            <a:extLst>
              <a:ext uri="{FF2B5EF4-FFF2-40B4-BE49-F238E27FC236}">
                <a16:creationId xmlns:a16="http://schemas.microsoft.com/office/drawing/2014/main" id="{B72A2402-782B-4D5F-A73F-80494B70B7F2}"/>
              </a:ext>
            </a:extLst>
          </p:cNvPr>
          <p:cNvCxnSpPr>
            <a:stCxn id="30" idx="1"/>
            <a:endCxn id="31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hlinkClick r:id="rId12" action="ppaction://hlinksldjump"/>
            <a:extLst>
              <a:ext uri="{FF2B5EF4-FFF2-40B4-BE49-F238E27FC236}">
                <a16:creationId xmlns:a16="http://schemas.microsoft.com/office/drawing/2014/main" id="{731C2DB6-65F0-471C-B03D-168CF3F6C7AE}"/>
              </a:ext>
            </a:extLst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BD5748E-4C83-4EFF-81F9-F0BEFD3599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35" name="Прямоугольник 34">
            <a:hlinkClick r:id="rId13" action="ppaction://hlinksldjump"/>
            <a:extLst>
              <a:ext uri="{FF2B5EF4-FFF2-40B4-BE49-F238E27FC236}">
                <a16:creationId xmlns:a16="http://schemas.microsoft.com/office/drawing/2014/main" id="{7368E9D1-6652-4684-8A6A-CA4CB24DC7AB}"/>
              </a:ext>
            </a:extLst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9E73489-E2CC-44C3-A244-615B0E43B5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D6E5FC3-1A34-4100-8639-69BF4C57C565}"/>
              </a:ext>
            </a:extLst>
          </p:cNvPr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8" name="Соединительная линия уступом 31">
            <a:extLst>
              <a:ext uri="{FF2B5EF4-FFF2-40B4-BE49-F238E27FC236}">
                <a16:creationId xmlns:a16="http://schemas.microsoft.com/office/drawing/2014/main" id="{D34B01F5-FE68-4458-8CC8-F0E780FFEC23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68C8839B-502D-46AE-8BD3-B4C1F4649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635751"/>
              </p:ext>
            </p:extLst>
          </p:nvPr>
        </p:nvGraphicFramePr>
        <p:xfrm>
          <a:off x="2217323" y="1176534"/>
          <a:ext cx="1007165" cy="72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40" name="Скругленный прямоугольник 42">
            <a:hlinkClick r:id="rId15" action="ppaction://hlinksldjump"/>
            <a:extLst>
              <a:ext uri="{FF2B5EF4-FFF2-40B4-BE49-F238E27FC236}">
                <a16:creationId xmlns:a16="http://schemas.microsoft.com/office/drawing/2014/main" id="{97CE0453-DD9D-4395-B92A-61F19CD07B98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1" name="Скругленный прямоугольник 43">
            <a:hlinkClick r:id="rId16" action="ppaction://hlinksldjump"/>
            <a:extLst>
              <a:ext uri="{FF2B5EF4-FFF2-40B4-BE49-F238E27FC236}">
                <a16:creationId xmlns:a16="http://schemas.microsoft.com/office/drawing/2014/main" id="{5CFF95B7-9340-4F4F-A4DA-AF1DFA4BD5B3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3" name="Скругленный прямоугольник 46">
            <a:extLst>
              <a:ext uri="{FF2B5EF4-FFF2-40B4-BE49-F238E27FC236}">
                <a16:creationId xmlns:a16="http://schemas.microsoft.com/office/drawing/2014/main" id="{D235EA10-FFAC-44A9-9727-372380E001A0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4" name="Соединительная линия уступом 32">
            <a:extLst>
              <a:ext uri="{FF2B5EF4-FFF2-40B4-BE49-F238E27FC236}">
                <a16:creationId xmlns:a16="http://schemas.microsoft.com/office/drawing/2014/main" id="{F3A25FA6-ED2C-4154-A1F9-D78011E567CC}"/>
              </a:ext>
            </a:extLst>
          </p:cNvPr>
          <p:cNvCxnSpPr>
            <a:endCxn id="45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4155635-C970-4632-BDD6-62114E2BB004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9DF1E0-0884-40BA-8A74-7AD4681C192D}"/>
              </a:ext>
            </a:extLst>
          </p:cNvPr>
          <p:cNvSpPr txBox="1"/>
          <p:nvPr/>
        </p:nvSpPr>
        <p:spPr>
          <a:xfrm>
            <a:off x="8799336" y="85692"/>
            <a:ext cx="1880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Columbus, Ohio</a:t>
            </a:r>
          </a:p>
          <a:p>
            <a:endParaRPr lang="en-US" sz="2000" b="1" dirty="0"/>
          </a:p>
        </p:txBody>
      </p:sp>
      <p:sp>
        <p:nvSpPr>
          <p:cNvPr id="47" name="Стрелка вправо 43">
            <a:hlinkClick r:id="rId17" action="ppaction://hlinksldjump"/>
            <a:extLst>
              <a:ext uri="{FF2B5EF4-FFF2-40B4-BE49-F238E27FC236}">
                <a16:creationId xmlns:a16="http://schemas.microsoft.com/office/drawing/2014/main" id="{53E889AE-EEDD-4548-8790-502EFA1532B5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4">
            <a:hlinkClick r:id="rId18" action="ppaction://hlinksldjump"/>
            <a:extLst>
              <a:ext uri="{FF2B5EF4-FFF2-40B4-BE49-F238E27FC236}">
                <a16:creationId xmlns:a16="http://schemas.microsoft.com/office/drawing/2014/main" id="{0F7DA7C4-2C50-476D-9BE2-E87404BDF647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5F50F2F4-FE20-486A-B4FD-1970D16C6579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B790E6C-BC78-4944-84D1-58C308488424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567665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90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901</a:t>
              </a:r>
            </a:p>
            <a:p>
              <a:endParaRPr lang="ru-RU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DD7D4B-5548-4CD5-8C39-5C06741AEA88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48739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4" grpId="0"/>
      <p:bldP spid="27" grpId="0"/>
      <p:bldP spid="29" grpId="0"/>
      <p:bldP spid="31" grpId="0"/>
      <p:bldP spid="33" grpId="0"/>
      <p:bldP spid="35" grpId="0"/>
      <p:bldP spid="37" grpId="0"/>
      <p:bldGraphic spid="39" grpId="0">
        <p:bldAsOne/>
      </p:bldGraphic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hlinkClick r:id="rId2" action="ppaction://hlinksldjump"/>
            <a:extLst>
              <a:ext uri="{FF2B5EF4-FFF2-40B4-BE49-F238E27FC236}">
                <a16:creationId xmlns:a16="http://schemas.microsoft.com/office/drawing/2014/main" id="{8579DD6D-B5CC-4382-B69A-8FFD0C87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43407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E40369C6-70F1-4666-87B0-7A14D72A272E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E0EE45B5-7DE2-4128-A739-70AC16307546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014BEB52-AFA9-4E8C-8B6D-9DD5BA6217F5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A10379E9-FEE9-4E17-A67F-D6486E0102D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3D36805-1257-4F92-A433-0CAAF06D3467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CF703-F519-479D-8A73-7CA2190C328F}"/>
              </a:ext>
            </a:extLst>
          </p:cNvPr>
          <p:cNvSpPr txBox="1"/>
          <p:nvPr/>
        </p:nvSpPr>
        <p:spPr>
          <a:xfrm>
            <a:off x="8799336" y="85692"/>
            <a:ext cx="1876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Cincinnati, Ohio</a:t>
            </a:r>
          </a:p>
          <a:p>
            <a:endParaRPr lang="en-US" sz="2000" b="1" dirty="0"/>
          </a:p>
        </p:txBody>
      </p:sp>
      <p:sp>
        <p:nvSpPr>
          <p:cNvPr id="10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6AB682FD-421C-4CE4-99A0-ABA4EB88A3F1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8CC63AE-D15F-45A0-AFBE-E59950BBF66F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15EACE-E985-4A55-95E9-E71100EB7937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529254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59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1281</a:t>
              </a:r>
            </a:p>
            <a:p>
              <a:endParaRPr lang="ru-R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1DB37F-A764-476C-8FF2-839FFCCB99E9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7249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96D0B08D-7AE1-4F47-A1FA-A53BB71CF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7174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3FC38-A439-4367-8C91-B56E7A5CADD8}"/>
              </a:ext>
            </a:extLst>
          </p:cNvPr>
          <p:cNvSpPr txBox="1"/>
          <p:nvPr/>
        </p:nvSpPr>
        <p:spPr>
          <a:xfrm>
            <a:off x="8799336" y="85692"/>
            <a:ext cx="1860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Cleveland, Ohio</a:t>
            </a:r>
          </a:p>
        </p:txBody>
      </p:sp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80D37126-005D-40EF-9EA8-E6C92F0564C3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A3CEAB0B-B5D0-402A-9031-A4A845051284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E4EB3938-9BA3-467B-9813-9A91AF1EDE74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541F34FF-CEA9-48BC-956C-45082C3A2978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9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0F1DEA15-BDD3-466B-9A5B-69BA131BE186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E9A466-69D3-4A80-BD3E-CCBA822A0A02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B4A164-1669-4C9D-9B5E-3BCCA158FC14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478486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49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1395</a:t>
              </a:r>
            </a:p>
            <a:p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36A2BE-C510-492C-A159-B5D376C9BBA2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44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47210A0F-9515-48FF-8494-EAD8353C5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5339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249807AD-4627-4021-B74A-24F4D68A67FD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33095969-EEE3-4D20-B0B5-959E012304B5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6805482D-2C6B-44F7-A7C1-870080A625BA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1E145A9C-8766-4735-AD80-4BD21F9F91B1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D934F75-A176-4564-AA24-1C939D91EE59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A6436-2BE2-484F-BE8B-833AC90F6EB7}"/>
              </a:ext>
            </a:extLst>
          </p:cNvPr>
          <p:cNvSpPr txBox="1"/>
          <p:nvPr/>
        </p:nvSpPr>
        <p:spPr>
          <a:xfrm>
            <a:off x="8799336" y="85692"/>
            <a:ext cx="2125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Las Vegas, Nevada</a:t>
            </a:r>
          </a:p>
        </p:txBody>
      </p:sp>
      <p:sp>
        <p:nvSpPr>
          <p:cNvPr id="12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929A23DA-1245-4D3D-BC58-9B779C921AC1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3EFDB61-7E89-4126-B1C1-804CBD12BFBF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968228-F185-4150-8566-752FCC8A3684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1077718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54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2851</a:t>
              </a:r>
            </a:p>
            <a:p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C902BA-191A-49A9-948D-FAB45443020E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05208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361BC51E-EF1B-43A1-A381-D11F5C374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9495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250EE-2828-4439-AAB5-64FCA7BDF16E}"/>
              </a:ext>
            </a:extLst>
          </p:cNvPr>
          <p:cNvSpPr txBox="1"/>
          <p:nvPr/>
        </p:nvSpPr>
        <p:spPr>
          <a:xfrm>
            <a:off x="8799336" y="85692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Miami, Florida.</a:t>
            </a:r>
          </a:p>
        </p:txBody>
      </p:sp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AABEB401-9E0C-48E5-94B4-F6E1FE195643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B5EAE916-7BF7-48D3-91A0-AABE63FAD400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157DF3B4-8C7F-4705-9FA1-596D49B28F04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64B24D50-6120-4A99-8C09-81BBAF5E0271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9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169707DA-3E2D-4611-8498-91CD82A8F3D3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B14681E-F18F-4DF8-A38B-BEAB7B3060F8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679FD-081E-44E9-97BD-F0EA29927B2B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1230618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46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3822</a:t>
              </a:r>
            </a:p>
            <a:p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C89B94-1859-408F-B678-4506A0441CCE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46450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hlinkClick r:id="rId2" action="ppaction://hlinksldjump"/>
            <a:extLst>
              <a:ext uri="{FF2B5EF4-FFF2-40B4-BE49-F238E27FC236}">
                <a16:creationId xmlns:a16="http://schemas.microsoft.com/office/drawing/2014/main" id="{581F56C5-8490-4D00-BB5C-87F77BD4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" y="0"/>
            <a:ext cx="8058659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699F5582-F44A-4DF5-8913-68506E7CA4DA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0115E042-E0EA-4F87-A14F-40A745661806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8C033A7C-38B6-4B49-8494-F0FCA073C415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0379602E-B6CC-4488-AB48-8563829D1C2D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9D74C30-524C-458F-8DD1-A4EC2793DB6F}"/>
              </a:ext>
            </a:extLst>
          </p:cNvPr>
          <p:cNvSpPr/>
          <p:nvPr/>
        </p:nvSpPr>
        <p:spPr>
          <a:xfrm>
            <a:off x="7986567" y="0"/>
            <a:ext cx="3672466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3A382-B510-4D0E-A5CD-0E8ED025066E}"/>
              </a:ext>
            </a:extLst>
          </p:cNvPr>
          <p:cNvSpPr txBox="1"/>
          <p:nvPr/>
        </p:nvSpPr>
        <p:spPr>
          <a:xfrm>
            <a:off x="8799336" y="85692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Indianapolis, Indiana</a:t>
            </a:r>
          </a:p>
        </p:txBody>
      </p:sp>
      <p:sp>
        <p:nvSpPr>
          <p:cNvPr id="11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B476B5E0-1B08-461F-BFD4-735BD33E89F7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9A89926-D04B-419D-94F7-A74AF2A00EF9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8DA820-7D60-49DA-9CA9-B939238553C0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632343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94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961</a:t>
              </a:r>
            </a:p>
            <a:p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B56C2D-1845-4B51-BE58-E504C9DEC105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0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hlinkClick r:id="rId2" action="ppaction://hlinksldjump"/>
            <a:extLst>
              <a:ext uri="{FF2B5EF4-FFF2-40B4-BE49-F238E27FC236}">
                <a16:creationId xmlns:a16="http://schemas.microsoft.com/office/drawing/2014/main" id="{8C78B8CC-98DA-42CF-9FED-BCC8AB9D4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57441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A470CC08-9A7C-47C9-8EE9-8CC78F43C9A9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4A33CB86-B8C9-4260-A312-31D5D71851C3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95ED7ED4-4EED-4E24-BC22-00D7A2867027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730B233B-2D75-4D94-AD20-C0FB85180BB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4F2EFC-7EC0-4D3A-925B-A17A21686748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FFAE1-99DD-4D60-9C18-9B050F2892A1}"/>
              </a:ext>
            </a:extLst>
          </p:cNvPr>
          <p:cNvSpPr txBox="1"/>
          <p:nvPr/>
        </p:nvSpPr>
        <p:spPr>
          <a:xfrm>
            <a:off x="8799336" y="85692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Birmingham, Alabama</a:t>
            </a:r>
          </a:p>
        </p:txBody>
      </p:sp>
      <p:sp>
        <p:nvSpPr>
          <p:cNvPr id="10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5EF3EE88-B9C9-40EC-8E7C-BEFF27FDB942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7F0C2CE-495F-41A8-A2E3-CD850111FCED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3082-418A-4C4E-BEA2-AA223925A1B9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330481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68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694</a:t>
              </a:r>
            </a:p>
            <a:p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C015E1-FFE1-45C1-A95B-2E51014214BB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95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hlinkClick r:id="rId2" action="ppaction://hlinksldjump"/>
            <a:extLst>
              <a:ext uri="{FF2B5EF4-FFF2-40B4-BE49-F238E27FC236}">
                <a16:creationId xmlns:a16="http://schemas.microsoft.com/office/drawing/2014/main" id="{A33E94F6-31F7-4EA4-B436-A69384E65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40337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2" action="ppaction://hlinksldjump"/>
            <a:extLst>
              <a:ext uri="{FF2B5EF4-FFF2-40B4-BE49-F238E27FC236}">
                <a16:creationId xmlns:a16="http://schemas.microsoft.com/office/drawing/2014/main" id="{FA7B5C58-4439-4A63-B1DA-4ADA0A14BDFF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4" action="ppaction://hlinksldjump"/>
            <a:extLst>
              <a:ext uri="{FF2B5EF4-FFF2-40B4-BE49-F238E27FC236}">
                <a16:creationId xmlns:a16="http://schemas.microsoft.com/office/drawing/2014/main" id="{F6E9C078-4516-4C0C-A618-46BD72D23C94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5" action="ppaction://hlinksldjump"/>
            <a:extLst>
              <a:ext uri="{FF2B5EF4-FFF2-40B4-BE49-F238E27FC236}">
                <a16:creationId xmlns:a16="http://schemas.microsoft.com/office/drawing/2014/main" id="{C6E49393-C345-4D2C-98F0-DCC98046103D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A156D802-E118-4464-99CE-F4C29FB15A4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FE84623-2560-470A-AB87-C1A02CAA820C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D898B-6503-4551-8FF0-0FCF1BA4963E}"/>
              </a:ext>
            </a:extLst>
          </p:cNvPr>
          <p:cNvSpPr txBox="1"/>
          <p:nvPr/>
        </p:nvSpPr>
        <p:spPr>
          <a:xfrm>
            <a:off x="8799336" y="85692"/>
            <a:ext cx="200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Portland, Oregon</a:t>
            </a:r>
          </a:p>
        </p:txBody>
      </p:sp>
      <p:sp>
        <p:nvSpPr>
          <p:cNvPr id="10" name="Скругленный прямоугольник 44">
            <a:hlinkClick r:id="rId6" action="ppaction://hlinksldjump"/>
            <a:extLst>
              <a:ext uri="{FF2B5EF4-FFF2-40B4-BE49-F238E27FC236}">
                <a16:creationId xmlns:a16="http://schemas.microsoft.com/office/drawing/2014/main" id="{0E9BB94A-AC47-4ADE-9468-3B8401CF8812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C29B732-313E-474C-BC3F-6FDBD9E8FC14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7BAD5B-066C-4FFE-A4CD-AE8EA9E30C88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613522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51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1719</a:t>
              </a:r>
            </a:p>
            <a:p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E81111-32B8-4C87-AC7A-6B6C7D08FC9A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55670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4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stCxn id="27" idx="1"/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/>
          <p:cNvSpPr/>
          <p:nvPr/>
        </p:nvSpPr>
        <p:spPr>
          <a:xfrm>
            <a:off x="11688845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>
            <a:hlinkClick r:id="rId8" action="ppaction://hlinksldjump"/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>
            <a:hlinkClick r:id="rId9" action="ppaction://hlinksldjump"/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795459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41" name="Стрелка вправо 40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Юнит экономика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-0.10443 0.07268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3634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46094 0.09722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47" y="4861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8207 -0.06783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340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8207 -0.05324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2662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8207 -0.03843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1921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0.71133 -0.29074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73" y="-14537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50677 -0.26111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39" y="-1305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4245 -2.96296E-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42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Скругленный прямоугольник 33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0442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8213"/>
              </p:ext>
            </p:extLst>
          </p:nvPr>
        </p:nvGraphicFramePr>
        <p:xfrm>
          <a:off x="4159259" y="3996009"/>
          <a:ext cx="1623714" cy="124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Диаграмма 39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176894"/>
              </p:ext>
            </p:extLst>
          </p:nvPr>
        </p:nvGraphicFramePr>
        <p:xfrm>
          <a:off x="2636297" y="5078365"/>
          <a:ext cx="1839248" cy="1506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1" name="Соединительная линия уступом 32">
            <a:extLst>
              <a:ext uri="{FF2B5EF4-FFF2-40B4-BE49-F238E27FC236}">
                <a16:creationId xmlns:a16="http://schemas.microsoft.com/office/drawing/2014/main" id="{6833BAEC-DFA1-4E4D-8A48-C1218F835233}"/>
              </a:ext>
            </a:extLst>
          </p:cNvPr>
          <p:cNvCxnSpPr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95B21F-0424-48A1-BFC5-38753461D0FC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783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/>
      <p:bldP spid="20" grpId="0"/>
      <p:bldP spid="24" grpId="0"/>
      <p:bldP spid="31" grpId="0"/>
      <p:bldGraphic spid="39" grpId="0">
        <p:bldAsOne/>
      </p:bldGraphic>
      <p:bldGraphic spid="4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1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Аналитика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5" name="Скругленный прямоугольник 34">
            <a:hlinkClick r:id="rId8" action="ppaction://hlinksldjump"/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116904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7" name="Скругленный прямоугольник 36">
            <a:hlinkClick r:id="rId9" action="ppaction://hlinksldjump"/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>
            <a:hlinkClick r:id="rId10" action="ppaction://hlinksldjump"/>
          </p:cNvPr>
          <p:cNvSpPr/>
          <p:nvPr/>
        </p:nvSpPr>
        <p:spPr>
          <a:xfrm>
            <a:off x="1178602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39" name="Стрелка вправо 38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Соединительная линия уступом 32">
            <a:extLst>
              <a:ext uri="{FF2B5EF4-FFF2-40B4-BE49-F238E27FC236}">
                <a16:creationId xmlns:a16="http://schemas.microsoft.com/office/drawing/2014/main" id="{B22F0D80-DE04-4F08-94B0-76A35727DC8F}"/>
              </a:ext>
            </a:extLst>
          </p:cNvPr>
          <p:cNvCxnSpPr>
            <a:endCxn id="4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834BAC-3387-4FE5-9669-E2C46C086A38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61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0.33008 0.0002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46797 -0.00093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98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3 -2.96296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-0.37956 0.000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71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54505 0.00024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5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46941 0.0032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-0.43777 4.81481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45013 -0.0004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00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4267 -0.00023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28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0.38607 0.0074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7" y="3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3405 0.00278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36094 0.0027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7" y="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37188 0.01574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94" y="78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55112E-17 L 0.41094 -0.0048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47" y="-25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0.42005 0.00301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45691 0.01088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53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44219 0.00533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46355 0.00834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41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0.46836 -0.00578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-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42643 -0.01042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15" y="-53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4806 0.00023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3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349 -0.00532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27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 0.05278 L 0.60391 0.04931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-1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48803 -0.00833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-41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53437 4.07407E-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43321 -0.01158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54" y="-57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6418 0.00047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2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70456 -0.00209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2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34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084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>
            <a:hlinkClick r:id="rId8" action="ppaction://hlinksldjump"/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>
            <a:hlinkClick r:id="rId9" action="ppaction://hlinksldjump"/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16904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7809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41" name="Стрелка вправо 40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Заключение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40" name="Соединительная линия уступом 32">
            <a:extLst>
              <a:ext uri="{FF2B5EF4-FFF2-40B4-BE49-F238E27FC236}">
                <a16:creationId xmlns:a16="http://schemas.microsoft.com/office/drawing/2014/main" id="{D5A6658C-C26F-4425-BF29-40120B43F859}"/>
              </a:ext>
            </a:extLst>
          </p:cNvPr>
          <p:cNvCxnSpPr>
            <a:endCxn id="43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8528727-AD3E-45EF-B47F-1A1713987653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438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5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6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cxnSpLocks/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9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10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11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96AC4FD7-C2E5-44F2-AE32-A47BBB2F6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731765"/>
              </p:ext>
            </p:extLst>
          </p:nvPr>
        </p:nvGraphicFramePr>
        <p:xfrm>
          <a:off x="2217323" y="1176534"/>
          <a:ext cx="1007165" cy="72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3" name="Скругленный прямоугольник 42">
            <a:hlinkClick r:id="rId13" action="ppaction://hlinksldjump"/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4" name="Скругленный прямоугольник 43">
            <a:hlinkClick r:id="rId14" action="ppaction://hlinksldjump"/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5" name="Скругленный прямоугольник 44">
            <a:hlinkClick r:id="rId15" action="ppaction://hlinksldjump"/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1" name="Соединительная линия уступом 32">
            <a:extLst>
              <a:ext uri="{FF2B5EF4-FFF2-40B4-BE49-F238E27FC236}">
                <a16:creationId xmlns:a16="http://schemas.microsoft.com/office/drawing/2014/main" id="{366BD483-A649-4D9E-BF04-D9FFCBE3224B}"/>
              </a:ext>
            </a:extLst>
          </p:cNvPr>
          <p:cNvCxnSpPr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063E130-635B-4867-B425-CDF214F2DA8D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2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Рисунок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" y="82188"/>
            <a:ext cx="3651500" cy="3346812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6" y="3458019"/>
            <a:ext cx="3637551" cy="3326166"/>
          </a:xfrm>
          <a:prstGeom prst="rect">
            <a:avLst/>
          </a:prstGeom>
        </p:spPr>
      </p:pic>
      <p:sp>
        <p:nvSpPr>
          <p:cNvPr id="43" name="Стрелка вправо 42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2" name="Скругленный прямоугольник 5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9" name="Соединительная линия уступом 32">
            <a:extLst>
              <a:ext uri="{FF2B5EF4-FFF2-40B4-BE49-F238E27FC236}">
                <a16:creationId xmlns:a16="http://schemas.microsoft.com/office/drawing/2014/main" id="{48AAD5E5-62A7-4179-8D11-C91B7F10429D}"/>
              </a:ext>
            </a:extLst>
          </p:cNvPr>
          <p:cNvCxnSpPr>
            <a:endCxn id="50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381FB14-18F9-4D0D-A3B1-E95A7D2FF2F3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293" y="0"/>
            <a:ext cx="6180174" cy="6858000"/>
          </a:xfrm>
          <a:prstGeom prst="rect">
            <a:avLst/>
          </a:prstGeom>
        </p:spPr>
      </p:pic>
      <p:sp>
        <p:nvSpPr>
          <p:cNvPr id="57" name="Скругленный прямоугольник 44">
            <a:hlinkClick r:id="rId12" action="ppaction://hlinksldjump"/>
            <a:extLst>
              <a:ext uri="{FF2B5EF4-FFF2-40B4-BE49-F238E27FC236}">
                <a16:creationId xmlns:a16="http://schemas.microsoft.com/office/drawing/2014/main" id="{E8BB99DA-6428-42D4-AC07-79D7B581FE1B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8" name="Диаграмма 47">
            <a:extLst>
              <a:ext uri="{FF2B5EF4-FFF2-40B4-BE49-F238E27FC236}">
                <a16:creationId xmlns:a16="http://schemas.microsoft.com/office/drawing/2014/main" id="{ACCD7982-8AF9-413E-8A8E-D010600CB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159259"/>
              </p:ext>
            </p:extLst>
          </p:nvPr>
        </p:nvGraphicFramePr>
        <p:xfrm>
          <a:off x="1400039" y="885892"/>
          <a:ext cx="977904" cy="935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53" name="Диаграмма 52">
            <a:extLst>
              <a:ext uri="{FF2B5EF4-FFF2-40B4-BE49-F238E27FC236}">
                <a16:creationId xmlns:a16="http://schemas.microsoft.com/office/drawing/2014/main" id="{0DEF9566-F933-47AA-A2D2-1F80616C0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434875"/>
              </p:ext>
            </p:extLst>
          </p:nvPr>
        </p:nvGraphicFramePr>
        <p:xfrm>
          <a:off x="710798" y="1641299"/>
          <a:ext cx="863066" cy="879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58" name="Диаграмма 57">
            <a:extLst>
              <a:ext uri="{FF2B5EF4-FFF2-40B4-BE49-F238E27FC236}">
                <a16:creationId xmlns:a16="http://schemas.microsoft.com/office/drawing/2014/main" id="{A0AFB277-9F0B-41BA-B3ED-8F633D5477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1067"/>
              </p:ext>
            </p:extLst>
          </p:nvPr>
        </p:nvGraphicFramePr>
        <p:xfrm>
          <a:off x="-4163" y="2421559"/>
          <a:ext cx="1072145" cy="1123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66588245-0589-407D-9CF1-83F8988FE363}"/>
              </a:ext>
            </a:extLst>
          </p:cNvPr>
          <p:cNvGrpSpPr/>
          <p:nvPr/>
        </p:nvGrpSpPr>
        <p:grpSpPr>
          <a:xfrm>
            <a:off x="2458785" y="2883224"/>
            <a:ext cx="1248289" cy="400110"/>
            <a:chOff x="256570" y="1938986"/>
            <a:chExt cx="1248289" cy="400110"/>
          </a:xfrm>
        </p:grpSpPr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72F479EC-DDD3-461A-8B46-A12FFDC356F6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E26B52C5-8722-4B4B-8CA6-586FE9159BCA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A95424-3379-4415-B3B7-C72371E8A55A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10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67 0 L -0.79909 -0.001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71" y="-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8" grpId="0">
        <p:bldAsOne/>
      </p:bldGraphic>
      <p:bldGraphic spid="53" grpId="0">
        <p:bldAsOne/>
      </p:bldGraphic>
      <p:bldGraphic spid="5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Скругленный прямоугольник 4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4" name="Скругленный прямоугольник 43">
            <a:hlinkClick r:id="rId8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"/>
            <a:ext cx="3625886" cy="3341228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6" y="3351398"/>
            <a:ext cx="3673468" cy="3516238"/>
          </a:xfrm>
          <a:prstGeom prst="rect">
            <a:avLst/>
          </a:prstGeom>
        </p:spPr>
      </p:pic>
      <p:graphicFrame>
        <p:nvGraphicFramePr>
          <p:cNvPr id="37" name="Диаграмма 36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826747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0" name="Стрелка вправо 39">
            <a:hlinkClick r:id="rId8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Соединительная линия уступом 32">
            <a:extLst>
              <a:ext uri="{FF2B5EF4-FFF2-40B4-BE49-F238E27FC236}">
                <a16:creationId xmlns:a16="http://schemas.microsoft.com/office/drawing/2014/main" id="{E48FC61B-4B0F-4676-B634-F52BB3E24DD1}"/>
              </a:ext>
            </a:extLst>
          </p:cNvPr>
          <p:cNvCxnSpPr>
            <a:endCxn id="5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FD207A-7D77-44D0-B93F-F2C62B264A7B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021" y="0"/>
            <a:ext cx="6139467" cy="6858000"/>
          </a:xfrm>
          <a:prstGeom prst="rect">
            <a:avLst/>
          </a:prstGeom>
        </p:spPr>
      </p:pic>
      <p:sp>
        <p:nvSpPr>
          <p:cNvPr id="49" name="Скругленный прямоугольник 44">
            <a:hlinkClick r:id="rId13" action="ppaction://hlinksldjump"/>
            <a:extLst>
              <a:ext uri="{FF2B5EF4-FFF2-40B4-BE49-F238E27FC236}">
                <a16:creationId xmlns:a16="http://schemas.microsoft.com/office/drawing/2014/main" id="{A9132B0B-2E46-4CB2-8600-621D7FC22FFC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52" name="Диаграмма 51">
            <a:extLst>
              <a:ext uri="{FF2B5EF4-FFF2-40B4-BE49-F238E27FC236}">
                <a16:creationId xmlns:a16="http://schemas.microsoft.com/office/drawing/2014/main" id="{38DEB67D-E39F-4D1A-ADF1-BA3D59E2D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656789"/>
              </p:ext>
            </p:extLst>
          </p:nvPr>
        </p:nvGraphicFramePr>
        <p:xfrm>
          <a:off x="202723" y="1918757"/>
          <a:ext cx="1106627" cy="1002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F46CA382-341B-481C-9B1D-4C1897F5E03B}"/>
              </a:ext>
            </a:extLst>
          </p:cNvPr>
          <p:cNvGrpSpPr/>
          <p:nvPr/>
        </p:nvGrpSpPr>
        <p:grpSpPr>
          <a:xfrm>
            <a:off x="166970" y="2838117"/>
            <a:ext cx="1248289" cy="400110"/>
            <a:chOff x="256570" y="1938986"/>
            <a:chExt cx="1248289" cy="400110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745BC86-F4EB-4A03-AB9B-C05DD380CB3C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4C21C6E0-0D27-44E8-85A5-6CF63DED328D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8EBFB30-7142-4BB1-83C7-34FB51198974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BC726469-7482-4EEF-8161-10575FE93C2B}"/>
              </a:ext>
            </a:extLst>
          </p:cNvPr>
          <p:cNvGrpSpPr/>
          <p:nvPr/>
        </p:nvGrpSpPr>
        <p:grpSpPr>
          <a:xfrm>
            <a:off x="1260643" y="2308428"/>
            <a:ext cx="1558054" cy="569104"/>
            <a:chOff x="-67569" y="2173501"/>
            <a:chExt cx="1558054" cy="569104"/>
          </a:xfrm>
        </p:grpSpPr>
        <p:cxnSp>
          <p:nvCxnSpPr>
            <p:cNvPr id="59" name="Соединитель: уступ 58">
              <a:extLst>
                <a:ext uri="{FF2B5EF4-FFF2-40B4-BE49-F238E27FC236}">
                  <a16:creationId xmlns:a16="http://schemas.microsoft.com/office/drawing/2014/main" id="{619A5BD4-6499-4C92-B57D-84A79C62042E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rot="10800000">
              <a:off x="516246" y="2312001"/>
              <a:ext cx="974239" cy="4306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E4DDB0-FBCA-4A43-8FDB-FE3C0C88E4FB}"/>
                </a:ext>
              </a:extLst>
            </p:cNvPr>
            <p:cNvSpPr txBox="1"/>
            <p:nvPr/>
          </p:nvSpPr>
          <p:spPr>
            <a:xfrm>
              <a:off x="-67569" y="2173501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Miami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0 L -0.75274 0.0064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43" y="32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AsOne/>
      </p:bldGraphic>
      <p:bldGraphic spid="5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Диаграмма 35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21238"/>
              </p:ext>
            </p:extLst>
          </p:nvPr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7" name="Диаграмма 36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748085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1" name="Скругленный прямоугольник 4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4" name="Скругленный прямоугольник 43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" y="39519"/>
            <a:ext cx="3663821" cy="3398052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" y="3470673"/>
            <a:ext cx="3663001" cy="3393148"/>
          </a:xfrm>
          <a:prstGeom prst="rect">
            <a:avLst/>
          </a:prstGeom>
        </p:spPr>
      </p:pic>
      <p:sp>
        <p:nvSpPr>
          <p:cNvPr id="40" name="Стрелка вправо 39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Соединительная линия уступом 32">
            <a:extLst>
              <a:ext uri="{FF2B5EF4-FFF2-40B4-BE49-F238E27FC236}">
                <a16:creationId xmlns:a16="http://schemas.microsoft.com/office/drawing/2014/main" id="{E47936A4-F867-4275-B82E-35B767E34255}"/>
              </a:ext>
            </a:extLst>
          </p:cNvPr>
          <p:cNvCxnSpPr>
            <a:endCxn id="5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38262CC-411B-4E6A-A9FF-4C84EBA840FE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090" y="0"/>
            <a:ext cx="6122367" cy="6858000"/>
          </a:xfrm>
          <a:prstGeom prst="rect">
            <a:avLst/>
          </a:prstGeom>
        </p:spPr>
      </p:pic>
      <p:sp>
        <p:nvSpPr>
          <p:cNvPr id="49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4299A612-B5D6-40C1-A316-FF0454F6BCA6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52" name="Диаграмма 51">
            <a:extLst>
              <a:ext uri="{FF2B5EF4-FFF2-40B4-BE49-F238E27FC236}">
                <a16:creationId xmlns:a16="http://schemas.microsoft.com/office/drawing/2014/main" id="{459302AF-FCDB-4CD7-A320-361EDB862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5758420"/>
              </p:ext>
            </p:extLst>
          </p:nvPr>
        </p:nvGraphicFramePr>
        <p:xfrm>
          <a:off x="240923" y="1948529"/>
          <a:ext cx="1102419" cy="1067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FF34CD47-18B7-458D-A808-14607295C456}"/>
              </a:ext>
            </a:extLst>
          </p:cNvPr>
          <p:cNvGrpSpPr/>
          <p:nvPr/>
        </p:nvGrpSpPr>
        <p:grpSpPr>
          <a:xfrm>
            <a:off x="2363028" y="2261653"/>
            <a:ext cx="1108375" cy="824959"/>
            <a:chOff x="461164" y="2561596"/>
            <a:chExt cx="1108375" cy="824959"/>
          </a:xfrm>
        </p:grpSpPr>
        <p:cxnSp>
          <p:nvCxnSpPr>
            <p:cNvPr id="54" name="Соединитель: уступ 53">
              <a:extLst>
                <a:ext uri="{FF2B5EF4-FFF2-40B4-BE49-F238E27FC236}">
                  <a16:creationId xmlns:a16="http://schemas.microsoft.com/office/drawing/2014/main" id="{BAC5D5DB-23BA-4CF2-9BDD-FA9A3D61D8F3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61164" y="2700096"/>
              <a:ext cx="1108375" cy="686459"/>
            </a:xfrm>
            <a:prstGeom prst="bentConnector3">
              <a:avLst>
                <a:gd name="adj1" fmla="val 10974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7CBFBA-F5EF-4057-BD6A-3DC7A4FC24F7}"/>
                </a:ext>
              </a:extLst>
            </p:cNvPr>
            <p:cNvSpPr txBox="1"/>
            <p:nvPr/>
          </p:nvSpPr>
          <p:spPr>
            <a:xfrm>
              <a:off x="791121" y="2561596"/>
              <a:ext cx="7784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Las Vegas</a:t>
              </a:r>
              <a:endParaRPr lang="ru-RU" dirty="0"/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3C9D6F28-9077-4416-8248-116E68E2DA34}"/>
              </a:ext>
            </a:extLst>
          </p:cNvPr>
          <p:cNvGrpSpPr/>
          <p:nvPr/>
        </p:nvGrpSpPr>
        <p:grpSpPr>
          <a:xfrm>
            <a:off x="199325" y="2906244"/>
            <a:ext cx="1248289" cy="400110"/>
            <a:chOff x="256570" y="1938986"/>
            <a:chExt cx="1248289" cy="400110"/>
          </a:xfrm>
        </p:grpSpPr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898F907F-24B1-4521-BBA8-98546E66143A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0C6A50BA-C68E-4197-B817-EC8DE4FC3215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7E2778-5A1B-4E61-A3E4-7759D8518D62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2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 L -0.64623 -0.0004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18" y="-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Graphic spid="37" grpId="0">
        <p:bldAsOne/>
      </p:bldGraphic>
      <p:bldGraphic spid="5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469457"/>
              </p:ext>
            </p:extLst>
          </p:nvPr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249787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AA4BACB-022E-4A18-B3B9-40149A06F43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636" y="-24431"/>
            <a:ext cx="3816978" cy="3500545"/>
          </a:xfrm>
          <a:prstGeom prst="rect">
            <a:avLst/>
          </a:prstGeom>
        </p:spPr>
      </p:pic>
      <p:cxnSp>
        <p:nvCxnSpPr>
          <p:cNvPr id="48" name="Соединительная линия уступом 32">
            <a:extLst>
              <a:ext uri="{FF2B5EF4-FFF2-40B4-BE49-F238E27FC236}">
                <a16:creationId xmlns:a16="http://schemas.microsoft.com/office/drawing/2014/main" id="{D1204516-FA98-4526-A802-7D2E6D5D2438}"/>
              </a:ext>
            </a:extLst>
          </p:cNvPr>
          <p:cNvCxnSpPr>
            <a:endCxn id="49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B4F650-5D82-4D32-87EB-7660447782AC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0EAF7C12-7BD2-4AA6-9943-C4FF414E8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231" y="0"/>
            <a:ext cx="6100210" cy="68580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1AAC13A1-86BD-484D-A444-691A0817D54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745"/>
            <a:ext cx="3691023" cy="3366243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B919DE39-E0E3-45C4-B52C-C19F37F21505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E829F44-3521-4D9B-8042-EE7693426167}"/>
              </a:ext>
            </a:extLst>
          </p:cNvPr>
          <p:cNvGrpSpPr/>
          <p:nvPr/>
        </p:nvGrpSpPr>
        <p:grpSpPr>
          <a:xfrm>
            <a:off x="318241" y="2203146"/>
            <a:ext cx="1577431" cy="648021"/>
            <a:chOff x="-1581523" y="2521680"/>
            <a:chExt cx="1577431" cy="648021"/>
          </a:xfrm>
        </p:grpSpPr>
        <p:cxnSp>
          <p:nvCxnSpPr>
            <p:cNvPr id="52" name="Соединитель: уступ 51">
              <a:extLst>
                <a:ext uri="{FF2B5EF4-FFF2-40B4-BE49-F238E27FC236}">
                  <a16:creationId xmlns:a16="http://schemas.microsoft.com/office/drawing/2014/main" id="{9F05D2FB-9EC7-42D0-985C-D84F0452D8EE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rot="10800000" flipV="1">
              <a:off x="-641841" y="2521680"/>
              <a:ext cx="637749" cy="5095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A4233D-1B3D-4B36-8B1F-7C552CBC9D08}"/>
                </a:ext>
              </a:extLst>
            </p:cNvPr>
            <p:cNvSpPr txBox="1"/>
            <p:nvPr/>
          </p:nvSpPr>
          <p:spPr>
            <a:xfrm>
              <a:off x="-1581523" y="2892702"/>
              <a:ext cx="939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Indianapolis</a:t>
              </a:r>
              <a:endParaRPr lang="ru-RU" dirty="0"/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2FCD115D-C576-43B7-935E-286DE15E9C07}"/>
              </a:ext>
            </a:extLst>
          </p:cNvPr>
          <p:cNvGrpSpPr/>
          <p:nvPr/>
        </p:nvGrpSpPr>
        <p:grpSpPr>
          <a:xfrm>
            <a:off x="155286" y="2951188"/>
            <a:ext cx="1248289" cy="400110"/>
            <a:chOff x="256570" y="1938986"/>
            <a:chExt cx="1248289" cy="400110"/>
          </a:xfrm>
        </p:grpSpPr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D812CA3F-0AE9-4898-8F77-33B8DD342FA6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9A6BCB1D-9216-47C1-A892-516E9BC94CB8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98F7503-9736-468A-A1FA-E5E6D717035E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aphicFrame>
        <p:nvGraphicFramePr>
          <p:cNvPr id="59" name="Диаграмма 58">
            <a:extLst>
              <a:ext uri="{FF2B5EF4-FFF2-40B4-BE49-F238E27FC236}">
                <a16:creationId xmlns:a16="http://schemas.microsoft.com/office/drawing/2014/main" id="{5CA1FDA2-FDDC-432B-B04D-7ED4307025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790875"/>
              </p:ext>
            </p:extLst>
          </p:nvPr>
        </p:nvGraphicFramePr>
        <p:xfrm>
          <a:off x="-39562" y="1541059"/>
          <a:ext cx="1138832" cy="1075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18982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64636 -0.0016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18" y="-9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5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/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/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6" name="Соединительная линия уступом 32">
            <a:extLst>
              <a:ext uri="{FF2B5EF4-FFF2-40B4-BE49-F238E27FC236}">
                <a16:creationId xmlns:a16="http://schemas.microsoft.com/office/drawing/2014/main" id="{0B9912DB-FB6C-4857-BEAF-84E85520F8CF}"/>
              </a:ext>
            </a:extLst>
          </p:cNvPr>
          <p:cNvCxnSpPr>
            <a:endCxn id="47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4509BB-0B7E-4CDD-B0F6-EF82430D03F9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89DA757-8551-46B6-92E6-DB04DE2B1B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22" y="-907"/>
            <a:ext cx="6096001" cy="68580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0907D38-D88B-4B32-973F-D2BA3D66B3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55" y="3357455"/>
            <a:ext cx="3819492" cy="3500545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9DA15DB-9590-4CDB-8595-6E10BD55858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" y="0"/>
            <a:ext cx="3750977" cy="3460354"/>
          </a:xfrm>
          <a:prstGeom prst="rect">
            <a:avLst/>
          </a:prstGeom>
        </p:spPr>
      </p:pic>
      <p:sp>
        <p:nvSpPr>
          <p:cNvPr id="48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B8E76DA1-1C8F-4A4C-A85F-55653D5D6731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54" name="Диаграмма 53">
            <a:extLst>
              <a:ext uri="{FF2B5EF4-FFF2-40B4-BE49-F238E27FC236}">
                <a16:creationId xmlns:a16="http://schemas.microsoft.com/office/drawing/2014/main" id="{25820B77-F3C2-4BAB-8210-B7B71BDB03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6559475"/>
              </p:ext>
            </p:extLst>
          </p:nvPr>
        </p:nvGraphicFramePr>
        <p:xfrm>
          <a:off x="261979" y="1174920"/>
          <a:ext cx="906929" cy="93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9FC70D7-2A4D-410D-9896-BD352135532C}"/>
              </a:ext>
            </a:extLst>
          </p:cNvPr>
          <p:cNvGrpSpPr/>
          <p:nvPr/>
        </p:nvGrpSpPr>
        <p:grpSpPr>
          <a:xfrm>
            <a:off x="2472787" y="2957974"/>
            <a:ext cx="1248289" cy="400110"/>
            <a:chOff x="256570" y="1938986"/>
            <a:chExt cx="1248289" cy="400110"/>
          </a:xfrm>
        </p:grpSpPr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818749F9-7992-4252-A67E-7E0AC4B58E5B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01876DF9-C40B-42EE-8AF1-F1E9B65DFE91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B42EA0F-E241-4F3C-9A82-7F006D680557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47AA6D94-A13B-4B6F-9F15-7F9198804DC2}"/>
              </a:ext>
            </a:extLst>
          </p:cNvPr>
          <p:cNvGrpSpPr/>
          <p:nvPr/>
        </p:nvGrpSpPr>
        <p:grpSpPr>
          <a:xfrm>
            <a:off x="249899" y="1672576"/>
            <a:ext cx="1575697" cy="651249"/>
            <a:chOff x="249899" y="1672576"/>
            <a:chExt cx="1575697" cy="651249"/>
          </a:xfrm>
        </p:grpSpPr>
        <p:cxnSp>
          <p:nvCxnSpPr>
            <p:cNvPr id="72" name="Соединитель: уступ 71">
              <a:extLst>
                <a:ext uri="{FF2B5EF4-FFF2-40B4-BE49-F238E27FC236}">
                  <a16:creationId xmlns:a16="http://schemas.microsoft.com/office/drawing/2014/main" id="{5D8BBC08-6FAA-4CE9-9274-AF810F93E3CD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0800000" flipV="1">
              <a:off x="1194389" y="1672576"/>
              <a:ext cx="631207" cy="5127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BCC0778-2037-42BB-8B8F-2E856F2BE085}"/>
                </a:ext>
              </a:extLst>
            </p:cNvPr>
            <p:cNvSpPr txBox="1"/>
            <p:nvPr/>
          </p:nvSpPr>
          <p:spPr>
            <a:xfrm>
              <a:off x="249899" y="2046826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Birmingham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5214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58333E-6 1.48148E-6 L -0.66967 -0.000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90" y="-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5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/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/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9" name="Соединительная линия уступом 32">
            <a:extLst>
              <a:ext uri="{FF2B5EF4-FFF2-40B4-BE49-F238E27FC236}">
                <a16:creationId xmlns:a16="http://schemas.microsoft.com/office/drawing/2014/main" id="{AF48C0BD-423E-4003-B350-0E9C60D3E6A5}"/>
              </a:ext>
            </a:extLst>
          </p:cNvPr>
          <p:cNvCxnSpPr>
            <a:endCxn id="50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64068B-9E35-4B41-8FF4-A2926134CA42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478D809-028E-4145-A45D-20986A51EE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8" y="0"/>
            <a:ext cx="3817173" cy="355583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A0D73A3-55F5-4EA0-922C-F1A1A54CCF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905" y="0"/>
            <a:ext cx="6053395" cy="68580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2973F46-24B8-4855-BE06-01FA426D2A8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3" y="3555524"/>
            <a:ext cx="3583589" cy="3301358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D6B7D268-E71A-4500-9450-A4336BDA3D99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8" name="Диаграмма 47">
            <a:extLst>
              <a:ext uri="{FF2B5EF4-FFF2-40B4-BE49-F238E27FC236}">
                <a16:creationId xmlns:a16="http://schemas.microsoft.com/office/drawing/2014/main" id="{972DF581-F83A-4156-B6A5-A84C6710D1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027089"/>
              </p:ext>
            </p:extLst>
          </p:nvPr>
        </p:nvGraphicFramePr>
        <p:xfrm>
          <a:off x="2452071" y="1776726"/>
          <a:ext cx="1254656" cy="1181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60820E18-E3E2-4743-8467-CA5CD2A680DF}"/>
              </a:ext>
            </a:extLst>
          </p:cNvPr>
          <p:cNvGrpSpPr/>
          <p:nvPr/>
        </p:nvGrpSpPr>
        <p:grpSpPr>
          <a:xfrm>
            <a:off x="2472787" y="2957975"/>
            <a:ext cx="1248289" cy="404423"/>
            <a:chOff x="256570" y="1938986"/>
            <a:chExt cx="1248289" cy="400110"/>
          </a:xfrm>
        </p:grpSpPr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E603E409-16D2-4398-979E-DF41C300C047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CE3DFF0-DCE1-4251-A470-A1127ED1688C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18A5DD-86F5-475F-8F6F-DF7107852144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2952E86B-9C29-447A-8756-215521A662E9}"/>
              </a:ext>
            </a:extLst>
          </p:cNvPr>
          <p:cNvGrpSpPr/>
          <p:nvPr/>
        </p:nvGrpSpPr>
        <p:grpSpPr>
          <a:xfrm>
            <a:off x="1205400" y="1569764"/>
            <a:ext cx="1244724" cy="1294935"/>
            <a:chOff x="1205400" y="1617270"/>
            <a:chExt cx="1244724" cy="696590"/>
          </a:xfrm>
        </p:grpSpPr>
        <p:cxnSp>
          <p:nvCxnSpPr>
            <p:cNvPr id="58" name="Соединитель: уступ 57">
              <a:extLst>
                <a:ext uri="{FF2B5EF4-FFF2-40B4-BE49-F238E27FC236}">
                  <a16:creationId xmlns:a16="http://schemas.microsoft.com/office/drawing/2014/main" id="{3BDEF634-71F9-4D4D-8A44-26B087608699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16200000" flipH="1">
              <a:off x="1158223" y="1664447"/>
              <a:ext cx="622087" cy="52773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C10EB8-2A5F-4734-9466-60BE3C2733E7}"/>
                </a:ext>
              </a:extLst>
            </p:cNvPr>
            <p:cNvSpPr txBox="1"/>
            <p:nvPr/>
          </p:nvSpPr>
          <p:spPr>
            <a:xfrm>
              <a:off x="1733133" y="2164853"/>
              <a:ext cx="716991" cy="149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Portland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66256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08333E-6 0 L -0.63763 0.002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88" y="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48" grpId="0">
        <p:bldAsOne/>
      </p:bldGraphic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552</Words>
  <Application>Microsoft Office PowerPoint</Application>
  <PresentationFormat>Широкоэкранный</PresentationFormat>
  <Paragraphs>385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Prus</cp:lastModifiedBy>
  <cp:revision>68</cp:revision>
  <dcterms:created xsi:type="dcterms:W3CDTF">2023-12-11T07:42:14Z</dcterms:created>
  <dcterms:modified xsi:type="dcterms:W3CDTF">2023-12-15T23:23:39Z</dcterms:modified>
</cp:coreProperties>
</file>